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November 12, 2024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brick building with a sign on the side&#10;&#10;Description automatically generated">
            <a:extLst>
              <a:ext uri="{FF2B5EF4-FFF2-40B4-BE49-F238E27FC236}">
                <a16:creationId xmlns:a16="http://schemas.microsoft.com/office/drawing/2014/main" id="{ED03F41D-BD07-933D-2551-73A9B97499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4876799"/>
            <a:ext cx="2328365" cy="30923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October 8, 2024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5325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October 8, 2024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FY2024 PABC Annual Audit – </a:t>
            </a:r>
            <a:r>
              <a:rPr lang="en-US" sz="105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Ellin</a:t>
            </a: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 &amp; Tucker (Sandra Downs)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(Na’Jah Jackson)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Federal Hill Demand-Based Parking Meter Rate Setting Recommendation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Arial" charset="0"/>
              </a:rPr>
              <a:t>s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PABC Office Janitorial Services Recommendation (Lakeisha Payton)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17008</TotalTime>
  <Words>217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October 8, 2024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822</cp:revision>
  <cp:lastPrinted>2024-02-28T15:28:06Z</cp:lastPrinted>
  <dcterms:created xsi:type="dcterms:W3CDTF">2005-09-08T21:31:55Z</dcterms:created>
  <dcterms:modified xsi:type="dcterms:W3CDTF">2024-10-30T16:32:32Z</dcterms:modified>
</cp:coreProperties>
</file>